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5" r:id="rId6"/>
    <p:sldId id="259" r:id="rId7"/>
    <p:sldId id="266" r:id="rId8"/>
    <p:sldId id="264" r:id="rId9"/>
    <p:sldId id="267" r:id="rId10"/>
    <p:sldId id="268" r:id="rId11"/>
    <p:sldId id="269" r:id="rId12"/>
    <p:sldId id="271" r:id="rId13"/>
    <p:sldId id="270" r:id="rId14"/>
    <p:sldId id="272" r:id="rId15"/>
    <p:sldId id="273" r:id="rId16"/>
    <p:sldId id="275" r:id="rId17"/>
    <p:sldId id="274" r:id="rId18"/>
    <p:sldId id="278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075" autoAdjust="0"/>
    <p:restoredTop sz="94660"/>
  </p:normalViewPr>
  <p:slideViewPr>
    <p:cSldViewPr>
      <p:cViewPr varScale="1">
        <p:scale>
          <a:sx n="38" d="100"/>
          <a:sy n="38" d="100"/>
        </p:scale>
        <p:origin x="-7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F33F8E-998D-45C1-83A8-C1FD494009FD}" type="doc">
      <dgm:prSet loTypeId="urn:microsoft.com/office/officeart/2005/8/layout/vList4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05D666F1-7B14-4B34-A7F9-1ECBBCF7E434}">
      <dgm:prSet phldrT="[Текст]" custT="1"/>
      <dgm:spPr/>
      <dgm:t>
        <a:bodyPr/>
        <a:lstStyle/>
        <a:p>
          <a:r>
            <a: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Платформы ДО (</a:t>
          </a:r>
          <a:r>
            <a:rPr lang="ru-RU" sz="3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ЯКласс</a:t>
          </a:r>
          <a:r>
            <a: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РЭШ)</a:t>
          </a:r>
          <a:endParaRPr lang="ru-RU" sz="3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3F5E074-009E-4617-B020-10221C2BCFC3}" type="parTrans" cxnId="{43051583-AB0F-44D0-A39B-78CF01EDF30D}">
      <dgm:prSet/>
      <dgm:spPr/>
      <dgm:t>
        <a:bodyPr/>
        <a:lstStyle/>
        <a:p>
          <a:endParaRPr lang="ru-RU"/>
        </a:p>
      </dgm:t>
    </dgm:pt>
    <dgm:pt modelId="{EA5D2605-2584-4D5F-B69E-9B74FB6B3D81}" type="sibTrans" cxnId="{43051583-AB0F-44D0-A39B-78CF01EDF30D}">
      <dgm:prSet/>
      <dgm:spPr/>
      <dgm:t>
        <a:bodyPr/>
        <a:lstStyle/>
        <a:p>
          <a:endParaRPr lang="ru-RU"/>
        </a:p>
      </dgm:t>
    </dgm:pt>
    <dgm:pt modelId="{04DAB67F-2F05-42D6-9FC8-3841FDC8B10F}">
      <dgm:prSet phldrT="[Текст]" custT="1"/>
      <dgm:spPr/>
      <dgm:t>
        <a:bodyPr/>
        <a:lstStyle/>
        <a:p>
          <a:r>
            <a:rPr lang="ru-RU" sz="3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Офлайн</a:t>
          </a:r>
          <a:r>
            <a: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уроки</a:t>
          </a:r>
          <a:endParaRPr lang="ru-RU" sz="3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9F41078-5986-4CD2-B743-77512A88D9E7}" type="parTrans" cxnId="{73C6980F-9696-48D0-863F-84FC4D8DFF5B}">
      <dgm:prSet/>
      <dgm:spPr/>
      <dgm:t>
        <a:bodyPr/>
        <a:lstStyle/>
        <a:p>
          <a:endParaRPr lang="ru-RU"/>
        </a:p>
      </dgm:t>
    </dgm:pt>
    <dgm:pt modelId="{9068F93C-DA79-4027-911C-E5453780D942}" type="sibTrans" cxnId="{73C6980F-9696-48D0-863F-84FC4D8DFF5B}">
      <dgm:prSet/>
      <dgm:spPr/>
      <dgm:t>
        <a:bodyPr/>
        <a:lstStyle/>
        <a:p>
          <a:endParaRPr lang="ru-RU"/>
        </a:p>
      </dgm:t>
    </dgm:pt>
    <dgm:pt modelId="{449DD67C-AABA-4467-AAD4-7C8D26398317}">
      <dgm:prSet phldrT="[Текст]" custT="1"/>
      <dgm:spPr/>
      <dgm:t>
        <a:bodyPr/>
        <a:lstStyle/>
        <a:p>
          <a:r>
            <a:rPr lang="ru-RU" sz="3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Онлайн</a:t>
          </a:r>
          <a:r>
            <a: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уроки</a:t>
          </a:r>
          <a:endParaRPr lang="ru-RU" sz="3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8883BF-8B5B-42A4-A275-A64CEBB7F22C}" type="sibTrans" cxnId="{4F0E37E1-3416-40B2-99C0-C5C425124F97}">
      <dgm:prSet/>
      <dgm:spPr/>
      <dgm:t>
        <a:bodyPr/>
        <a:lstStyle/>
        <a:p>
          <a:endParaRPr lang="ru-RU"/>
        </a:p>
      </dgm:t>
    </dgm:pt>
    <dgm:pt modelId="{3D717439-FD70-44EE-B1ED-F9D83DE440E5}" type="parTrans" cxnId="{4F0E37E1-3416-40B2-99C0-C5C425124F97}">
      <dgm:prSet/>
      <dgm:spPr/>
      <dgm:t>
        <a:bodyPr/>
        <a:lstStyle/>
        <a:p>
          <a:endParaRPr lang="ru-RU"/>
        </a:p>
      </dgm:t>
    </dgm:pt>
    <dgm:pt modelId="{DB1E86AC-2303-4ECE-A679-FB77F27AD209}" type="pres">
      <dgm:prSet presAssocID="{E4F33F8E-998D-45C1-83A8-C1FD494009F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8C8640-3606-4AEA-830E-A5C82351785E}" type="pres">
      <dgm:prSet presAssocID="{05D666F1-7B14-4B34-A7F9-1ECBBCF7E434}" presName="comp" presStyleCnt="0"/>
      <dgm:spPr/>
    </dgm:pt>
    <dgm:pt modelId="{D43C8C0B-21B0-43CE-AD9C-2841B71B7FD4}" type="pres">
      <dgm:prSet presAssocID="{05D666F1-7B14-4B34-A7F9-1ECBBCF7E434}" presName="box" presStyleLbl="node1" presStyleIdx="0" presStyleCnt="3"/>
      <dgm:spPr/>
      <dgm:t>
        <a:bodyPr/>
        <a:lstStyle/>
        <a:p>
          <a:endParaRPr lang="ru-RU"/>
        </a:p>
      </dgm:t>
    </dgm:pt>
    <dgm:pt modelId="{86EE1867-33E3-43AA-A7BD-49C300760C47}" type="pres">
      <dgm:prSet presAssocID="{05D666F1-7B14-4B34-A7F9-1ECBBCF7E434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E1C77BE-6049-4CB5-952C-5CE62D5E392D}" type="pres">
      <dgm:prSet presAssocID="{05D666F1-7B14-4B34-A7F9-1ECBBCF7E43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3827EA-70B3-44A3-AC1D-D7C59D165850}" type="pres">
      <dgm:prSet presAssocID="{EA5D2605-2584-4D5F-B69E-9B74FB6B3D81}" presName="spacer" presStyleCnt="0"/>
      <dgm:spPr/>
    </dgm:pt>
    <dgm:pt modelId="{2D34B13E-A94D-49C2-973E-8936DB1BE1B2}" type="pres">
      <dgm:prSet presAssocID="{449DD67C-AABA-4467-AAD4-7C8D26398317}" presName="comp" presStyleCnt="0"/>
      <dgm:spPr/>
    </dgm:pt>
    <dgm:pt modelId="{58F9153D-6650-49E6-AF65-0E91AB4352A5}" type="pres">
      <dgm:prSet presAssocID="{449DD67C-AABA-4467-AAD4-7C8D26398317}" presName="box" presStyleLbl="node1" presStyleIdx="1" presStyleCnt="3" custLinFactNeighborX="520" custLinFactNeighborY="4149"/>
      <dgm:spPr/>
      <dgm:t>
        <a:bodyPr/>
        <a:lstStyle/>
        <a:p>
          <a:endParaRPr lang="ru-RU"/>
        </a:p>
      </dgm:t>
    </dgm:pt>
    <dgm:pt modelId="{57F9DD7F-67B3-49F9-B147-820736E3AA7F}" type="pres">
      <dgm:prSet presAssocID="{449DD67C-AABA-4467-AAD4-7C8D26398317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7DF8C77-0921-4D70-BCBB-8227A80667D6}" type="pres">
      <dgm:prSet presAssocID="{449DD67C-AABA-4467-AAD4-7C8D2639831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D1F315-F19C-428A-A226-8B706FBC58DF}" type="pres">
      <dgm:prSet presAssocID="{708883BF-8B5B-42A4-A275-A64CEBB7F22C}" presName="spacer" presStyleCnt="0"/>
      <dgm:spPr/>
    </dgm:pt>
    <dgm:pt modelId="{D8BA87CE-9C68-4A0A-88E0-998B664C022F}" type="pres">
      <dgm:prSet presAssocID="{04DAB67F-2F05-42D6-9FC8-3841FDC8B10F}" presName="comp" presStyleCnt="0"/>
      <dgm:spPr/>
    </dgm:pt>
    <dgm:pt modelId="{0AB260B2-97F1-4951-A5E0-39FB826AE68F}" type="pres">
      <dgm:prSet presAssocID="{04DAB67F-2F05-42D6-9FC8-3841FDC8B10F}" presName="box" presStyleLbl="node1" presStyleIdx="2" presStyleCnt="3"/>
      <dgm:spPr/>
      <dgm:t>
        <a:bodyPr/>
        <a:lstStyle/>
        <a:p>
          <a:endParaRPr lang="ru-RU"/>
        </a:p>
      </dgm:t>
    </dgm:pt>
    <dgm:pt modelId="{B2750947-05C5-4216-80C0-A8630BCCD0A5}" type="pres">
      <dgm:prSet presAssocID="{04DAB67F-2F05-42D6-9FC8-3841FDC8B10F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F56537D-E333-47DB-B62A-F1D2BCA06B34}" type="pres">
      <dgm:prSet presAssocID="{04DAB67F-2F05-42D6-9FC8-3841FDC8B10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30EFE0-9B6E-49AC-BD0A-02D43F021ACC}" type="presOf" srcId="{E4F33F8E-998D-45C1-83A8-C1FD494009FD}" destId="{DB1E86AC-2303-4ECE-A679-FB77F27AD209}" srcOrd="0" destOrd="0" presId="urn:microsoft.com/office/officeart/2005/8/layout/vList4"/>
    <dgm:cxn modelId="{43051583-AB0F-44D0-A39B-78CF01EDF30D}" srcId="{E4F33F8E-998D-45C1-83A8-C1FD494009FD}" destId="{05D666F1-7B14-4B34-A7F9-1ECBBCF7E434}" srcOrd="0" destOrd="0" parTransId="{B3F5E074-009E-4617-B020-10221C2BCFC3}" sibTransId="{EA5D2605-2584-4D5F-B69E-9B74FB6B3D81}"/>
    <dgm:cxn modelId="{B99D67D1-DB8A-4B82-A418-95C51DC6D9B9}" type="presOf" srcId="{449DD67C-AABA-4467-AAD4-7C8D26398317}" destId="{97DF8C77-0921-4D70-BCBB-8227A80667D6}" srcOrd="1" destOrd="0" presId="urn:microsoft.com/office/officeart/2005/8/layout/vList4"/>
    <dgm:cxn modelId="{4F0E37E1-3416-40B2-99C0-C5C425124F97}" srcId="{E4F33F8E-998D-45C1-83A8-C1FD494009FD}" destId="{449DD67C-AABA-4467-AAD4-7C8D26398317}" srcOrd="1" destOrd="0" parTransId="{3D717439-FD70-44EE-B1ED-F9D83DE440E5}" sibTransId="{708883BF-8B5B-42A4-A275-A64CEBB7F22C}"/>
    <dgm:cxn modelId="{1D58F3A5-170B-4F6F-91A1-1B3748F1B7E7}" type="presOf" srcId="{449DD67C-AABA-4467-AAD4-7C8D26398317}" destId="{58F9153D-6650-49E6-AF65-0E91AB4352A5}" srcOrd="0" destOrd="0" presId="urn:microsoft.com/office/officeart/2005/8/layout/vList4"/>
    <dgm:cxn modelId="{73DB0741-5A9C-4019-AB22-E85F5A82A475}" type="presOf" srcId="{05D666F1-7B14-4B34-A7F9-1ECBBCF7E434}" destId="{D43C8C0B-21B0-43CE-AD9C-2841B71B7FD4}" srcOrd="0" destOrd="0" presId="urn:microsoft.com/office/officeart/2005/8/layout/vList4"/>
    <dgm:cxn modelId="{13244C3C-D65A-4415-8D1C-5CEFEAAFC84E}" type="presOf" srcId="{04DAB67F-2F05-42D6-9FC8-3841FDC8B10F}" destId="{0AB260B2-97F1-4951-A5E0-39FB826AE68F}" srcOrd="0" destOrd="0" presId="urn:microsoft.com/office/officeart/2005/8/layout/vList4"/>
    <dgm:cxn modelId="{EF8F5C93-8B73-4D8A-9547-BA5BC829ADEB}" type="presOf" srcId="{05D666F1-7B14-4B34-A7F9-1ECBBCF7E434}" destId="{5E1C77BE-6049-4CB5-952C-5CE62D5E392D}" srcOrd="1" destOrd="0" presId="urn:microsoft.com/office/officeart/2005/8/layout/vList4"/>
    <dgm:cxn modelId="{73C6980F-9696-48D0-863F-84FC4D8DFF5B}" srcId="{E4F33F8E-998D-45C1-83A8-C1FD494009FD}" destId="{04DAB67F-2F05-42D6-9FC8-3841FDC8B10F}" srcOrd="2" destOrd="0" parTransId="{79F41078-5986-4CD2-B743-77512A88D9E7}" sibTransId="{9068F93C-DA79-4027-911C-E5453780D942}"/>
    <dgm:cxn modelId="{23CCABB2-0FC5-4800-9A1B-94B0EABDBC61}" type="presOf" srcId="{04DAB67F-2F05-42D6-9FC8-3841FDC8B10F}" destId="{7F56537D-E333-47DB-B62A-F1D2BCA06B34}" srcOrd="1" destOrd="0" presId="urn:microsoft.com/office/officeart/2005/8/layout/vList4"/>
    <dgm:cxn modelId="{F3B4472A-9BCE-4CA9-9005-3D4D0A95FC45}" type="presParOf" srcId="{DB1E86AC-2303-4ECE-A679-FB77F27AD209}" destId="{718C8640-3606-4AEA-830E-A5C82351785E}" srcOrd="0" destOrd="0" presId="urn:microsoft.com/office/officeart/2005/8/layout/vList4"/>
    <dgm:cxn modelId="{B894F4C4-CBFB-4324-AD30-89911CF3A27A}" type="presParOf" srcId="{718C8640-3606-4AEA-830E-A5C82351785E}" destId="{D43C8C0B-21B0-43CE-AD9C-2841B71B7FD4}" srcOrd="0" destOrd="0" presId="urn:microsoft.com/office/officeart/2005/8/layout/vList4"/>
    <dgm:cxn modelId="{0CDDE60E-5872-4F22-BC61-1EACF6A056F2}" type="presParOf" srcId="{718C8640-3606-4AEA-830E-A5C82351785E}" destId="{86EE1867-33E3-43AA-A7BD-49C300760C47}" srcOrd="1" destOrd="0" presId="urn:microsoft.com/office/officeart/2005/8/layout/vList4"/>
    <dgm:cxn modelId="{DA225937-505A-4542-9DFA-D3997915BDD2}" type="presParOf" srcId="{718C8640-3606-4AEA-830E-A5C82351785E}" destId="{5E1C77BE-6049-4CB5-952C-5CE62D5E392D}" srcOrd="2" destOrd="0" presId="urn:microsoft.com/office/officeart/2005/8/layout/vList4"/>
    <dgm:cxn modelId="{2E989867-A120-4C62-ABB5-6A9BF4E319FE}" type="presParOf" srcId="{DB1E86AC-2303-4ECE-A679-FB77F27AD209}" destId="{D83827EA-70B3-44A3-AC1D-D7C59D165850}" srcOrd="1" destOrd="0" presId="urn:microsoft.com/office/officeart/2005/8/layout/vList4"/>
    <dgm:cxn modelId="{B62A383E-F125-4B17-BB01-E9450EF4F8B6}" type="presParOf" srcId="{DB1E86AC-2303-4ECE-A679-FB77F27AD209}" destId="{2D34B13E-A94D-49C2-973E-8936DB1BE1B2}" srcOrd="2" destOrd="0" presId="urn:microsoft.com/office/officeart/2005/8/layout/vList4"/>
    <dgm:cxn modelId="{E340305E-80A8-49A4-B9F4-87B32EC51C62}" type="presParOf" srcId="{2D34B13E-A94D-49C2-973E-8936DB1BE1B2}" destId="{58F9153D-6650-49E6-AF65-0E91AB4352A5}" srcOrd="0" destOrd="0" presId="urn:microsoft.com/office/officeart/2005/8/layout/vList4"/>
    <dgm:cxn modelId="{5BC2F063-777F-49AF-A747-EB5796B93138}" type="presParOf" srcId="{2D34B13E-A94D-49C2-973E-8936DB1BE1B2}" destId="{57F9DD7F-67B3-49F9-B147-820736E3AA7F}" srcOrd="1" destOrd="0" presId="urn:microsoft.com/office/officeart/2005/8/layout/vList4"/>
    <dgm:cxn modelId="{0FCC14A2-D858-4819-BE6A-AD3DF3E78B3C}" type="presParOf" srcId="{2D34B13E-A94D-49C2-973E-8936DB1BE1B2}" destId="{97DF8C77-0921-4D70-BCBB-8227A80667D6}" srcOrd="2" destOrd="0" presId="urn:microsoft.com/office/officeart/2005/8/layout/vList4"/>
    <dgm:cxn modelId="{337DFD1B-9C4D-4FD9-B196-7C5FE3B26E18}" type="presParOf" srcId="{DB1E86AC-2303-4ECE-A679-FB77F27AD209}" destId="{8CD1F315-F19C-428A-A226-8B706FBC58DF}" srcOrd="3" destOrd="0" presId="urn:microsoft.com/office/officeart/2005/8/layout/vList4"/>
    <dgm:cxn modelId="{421BCC86-C7D2-490B-9453-0439FF079B06}" type="presParOf" srcId="{DB1E86AC-2303-4ECE-A679-FB77F27AD209}" destId="{D8BA87CE-9C68-4A0A-88E0-998B664C022F}" srcOrd="4" destOrd="0" presId="urn:microsoft.com/office/officeart/2005/8/layout/vList4"/>
    <dgm:cxn modelId="{483D3C50-BEA1-4496-BE68-FBD99DF2A5A0}" type="presParOf" srcId="{D8BA87CE-9C68-4A0A-88E0-998B664C022F}" destId="{0AB260B2-97F1-4951-A5E0-39FB826AE68F}" srcOrd="0" destOrd="0" presId="urn:microsoft.com/office/officeart/2005/8/layout/vList4"/>
    <dgm:cxn modelId="{8A99D5CE-C189-4E00-9012-64238B9FA670}" type="presParOf" srcId="{D8BA87CE-9C68-4A0A-88E0-998B664C022F}" destId="{B2750947-05C5-4216-80C0-A8630BCCD0A5}" srcOrd="1" destOrd="0" presId="urn:microsoft.com/office/officeart/2005/8/layout/vList4"/>
    <dgm:cxn modelId="{C9A0BAC0-AF14-4BC5-BFC2-30313F515B30}" type="presParOf" srcId="{D8BA87CE-9C68-4A0A-88E0-998B664C022F}" destId="{7F56537D-E333-47DB-B62A-F1D2BCA06B34}" srcOrd="2" destOrd="0" presId="urn:microsoft.com/office/officeart/2005/8/layout/vList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9D133C-93FA-4E65-B59C-DF2FFD71280B}" type="doc">
      <dgm:prSet loTypeId="urn:microsoft.com/office/officeart/2005/8/layout/pList2" loCatId="list" qsTypeId="urn:microsoft.com/office/officeart/2005/8/quickstyle/simple1" qsCatId="simple" csTypeId="urn:microsoft.com/office/officeart/2005/8/colors/accent1_1" csCatId="accent1" phldr="1"/>
      <dgm:spPr/>
    </dgm:pt>
    <dgm:pt modelId="{9DB3634F-07EE-421C-A94B-CD4DB1C496C0}">
      <dgm:prSet phldrT="[Текст]"/>
      <dgm:spPr/>
      <dgm:t>
        <a:bodyPr/>
        <a:lstStyle/>
        <a:p>
          <a:r>
            <a: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Схема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1. Гарантия того, что текст будет прочитан.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2. Демонстрация компетенций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FB248CF-76F2-4596-A0F5-EDBE48A80255}" type="parTrans" cxnId="{42F50277-83EA-4D49-98F2-CA056F24A614}">
      <dgm:prSet/>
      <dgm:spPr/>
      <dgm:t>
        <a:bodyPr/>
        <a:lstStyle/>
        <a:p>
          <a:endParaRPr lang="ru-RU"/>
        </a:p>
      </dgm:t>
    </dgm:pt>
    <dgm:pt modelId="{1B814727-C936-4D6A-B9BE-0D276F416D43}" type="sibTrans" cxnId="{42F50277-83EA-4D49-98F2-CA056F24A614}">
      <dgm:prSet/>
      <dgm:spPr/>
      <dgm:t>
        <a:bodyPr/>
        <a:lstStyle/>
        <a:p>
          <a:endParaRPr lang="ru-RU"/>
        </a:p>
      </dgm:t>
    </dgm:pt>
    <dgm:pt modelId="{E6A50854-B8D5-4C77-BC40-C6C0433ED1A3}">
      <dgm:prSet phldrT="[Текст]"/>
      <dgm:spPr/>
      <dgm:t>
        <a:bodyPr/>
        <a:lstStyle/>
        <a:p>
          <a:r>
            <a: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Таблица</a:t>
          </a:r>
        </a:p>
        <a:p>
          <a:r>
            <a: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Отличие в создании связей между структурами</a:t>
          </a:r>
          <a:endParaRPr lang="ru-RU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44DFE62-93FE-4BD4-98CE-4CBE7DA8EE03}" type="parTrans" cxnId="{B4767CDC-2910-433C-BE94-02C252966142}">
      <dgm:prSet/>
      <dgm:spPr/>
      <dgm:t>
        <a:bodyPr/>
        <a:lstStyle/>
        <a:p>
          <a:endParaRPr lang="ru-RU"/>
        </a:p>
      </dgm:t>
    </dgm:pt>
    <dgm:pt modelId="{309F4CD2-96ED-42C1-B12B-48CA9C21736D}" type="sibTrans" cxnId="{B4767CDC-2910-433C-BE94-02C252966142}">
      <dgm:prSet/>
      <dgm:spPr/>
      <dgm:t>
        <a:bodyPr/>
        <a:lstStyle/>
        <a:p>
          <a:endParaRPr lang="ru-RU"/>
        </a:p>
      </dgm:t>
    </dgm:pt>
    <dgm:pt modelId="{77D25748-D41F-49FD-BF6E-B6A5C9AACF02}">
      <dgm:prSet phldrT="[Текст]"/>
      <dgm:spPr/>
      <dgm:t>
        <a:bodyPr/>
        <a:lstStyle/>
        <a:p>
          <a:r>
            <a: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Рисунок</a:t>
          </a:r>
        </a:p>
        <a:p>
          <a:r>
            <a: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Позволяет визуализировать описание, провести анализ объектов</a:t>
          </a:r>
        </a:p>
        <a:p>
          <a:endParaRPr lang="ru-RU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D3FB9F-EB95-473B-AC52-B8932EA2AD9F}" type="parTrans" cxnId="{206290C3-7CF6-4D47-ADD4-4662FECD5AB8}">
      <dgm:prSet/>
      <dgm:spPr/>
      <dgm:t>
        <a:bodyPr/>
        <a:lstStyle/>
        <a:p>
          <a:endParaRPr lang="ru-RU"/>
        </a:p>
      </dgm:t>
    </dgm:pt>
    <dgm:pt modelId="{291067AA-F473-4249-929E-748DE54C3FE9}" type="sibTrans" cxnId="{206290C3-7CF6-4D47-ADD4-4662FECD5AB8}">
      <dgm:prSet/>
      <dgm:spPr/>
      <dgm:t>
        <a:bodyPr/>
        <a:lstStyle/>
        <a:p>
          <a:endParaRPr lang="ru-RU"/>
        </a:p>
      </dgm:t>
    </dgm:pt>
    <dgm:pt modelId="{0C2E3182-6CFD-4210-B0EB-19678839F9E9}" type="pres">
      <dgm:prSet presAssocID="{0C9D133C-93FA-4E65-B59C-DF2FFD71280B}" presName="Name0" presStyleCnt="0">
        <dgm:presLayoutVars>
          <dgm:dir/>
          <dgm:resizeHandles val="exact"/>
        </dgm:presLayoutVars>
      </dgm:prSet>
      <dgm:spPr/>
    </dgm:pt>
    <dgm:pt modelId="{1ADF0B78-EBF0-4167-90C7-D53FCBA701B1}" type="pres">
      <dgm:prSet presAssocID="{0C9D133C-93FA-4E65-B59C-DF2FFD71280B}" presName="bkgdShp" presStyleLbl="alignAccFollowNode1" presStyleIdx="0" presStyleCnt="1"/>
      <dgm:spPr/>
    </dgm:pt>
    <dgm:pt modelId="{F307044B-F470-4264-BE97-593A126A1DEB}" type="pres">
      <dgm:prSet presAssocID="{0C9D133C-93FA-4E65-B59C-DF2FFD71280B}" presName="linComp" presStyleCnt="0"/>
      <dgm:spPr/>
    </dgm:pt>
    <dgm:pt modelId="{8741CF3C-8270-4AD5-8A21-3B91BB0E4FDC}" type="pres">
      <dgm:prSet presAssocID="{9DB3634F-07EE-421C-A94B-CD4DB1C496C0}" presName="compNode" presStyleCnt="0"/>
      <dgm:spPr/>
    </dgm:pt>
    <dgm:pt modelId="{439DEF29-1B12-4EFF-B235-EAA700DD26B8}" type="pres">
      <dgm:prSet presAssocID="{9DB3634F-07EE-421C-A94B-CD4DB1C496C0}" presName="node" presStyleLbl="node1" presStyleIdx="0" presStyleCnt="3" custLinFactNeighborX="424" custLinFactNeighborY="2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CA7514-E0B9-4BC3-9EEB-CA1CDC740DCE}" type="pres">
      <dgm:prSet presAssocID="{9DB3634F-07EE-421C-A94B-CD4DB1C496C0}" presName="invisiNode" presStyleLbl="node1" presStyleIdx="0" presStyleCnt="3"/>
      <dgm:spPr/>
    </dgm:pt>
    <dgm:pt modelId="{272D035B-5004-4D02-AEDB-DCC11D77FF08}" type="pres">
      <dgm:prSet presAssocID="{9DB3634F-07EE-421C-A94B-CD4DB1C496C0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BD94820-C7B2-4F7D-9ACE-A96A629DEEDC}" type="pres">
      <dgm:prSet presAssocID="{1B814727-C936-4D6A-B9BE-0D276F416D4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6013BD9-AA53-4148-811E-28237FC408DF}" type="pres">
      <dgm:prSet presAssocID="{E6A50854-B8D5-4C77-BC40-C6C0433ED1A3}" presName="compNode" presStyleCnt="0"/>
      <dgm:spPr/>
    </dgm:pt>
    <dgm:pt modelId="{4888E7C2-02B4-4FD8-AD11-A8914C315989}" type="pres">
      <dgm:prSet presAssocID="{E6A50854-B8D5-4C77-BC40-C6C0433ED1A3}" presName="node" presStyleLbl="node1" presStyleIdx="1" presStyleCnt="3" custLinFactNeighborX="-237" custLinFactNeighborY="2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BCCA5A-5182-4852-BF0C-BBDDA05F27EA}" type="pres">
      <dgm:prSet presAssocID="{E6A50854-B8D5-4C77-BC40-C6C0433ED1A3}" presName="invisiNode" presStyleLbl="node1" presStyleIdx="1" presStyleCnt="3"/>
      <dgm:spPr/>
    </dgm:pt>
    <dgm:pt modelId="{D8351118-2CF9-41F8-9AA9-6768EE9DD01B}" type="pres">
      <dgm:prSet presAssocID="{E6A50854-B8D5-4C77-BC40-C6C0433ED1A3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1F7DAFF-CD0F-4B60-BE22-C787F81A6775}" type="pres">
      <dgm:prSet presAssocID="{309F4CD2-96ED-42C1-B12B-48CA9C21736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7095618-F0F5-48E4-AEE6-25018FF9BB27}" type="pres">
      <dgm:prSet presAssocID="{77D25748-D41F-49FD-BF6E-B6A5C9AACF02}" presName="compNode" presStyleCnt="0"/>
      <dgm:spPr/>
    </dgm:pt>
    <dgm:pt modelId="{F04E7707-6F19-4A6B-ADC4-C0EFBD8E246B}" type="pres">
      <dgm:prSet presAssocID="{77D25748-D41F-49FD-BF6E-B6A5C9AACF0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33897C-EA5B-4FAD-AFEF-51C786B2AA0B}" type="pres">
      <dgm:prSet presAssocID="{77D25748-D41F-49FD-BF6E-B6A5C9AACF02}" presName="invisiNode" presStyleLbl="node1" presStyleIdx="2" presStyleCnt="3"/>
      <dgm:spPr/>
    </dgm:pt>
    <dgm:pt modelId="{89C3BB7B-912D-4D6B-9536-F260900BB1AE}" type="pres">
      <dgm:prSet presAssocID="{77D25748-D41F-49FD-BF6E-B6A5C9AACF02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06112526-57DE-4885-9459-7F00A20BEB4C}" type="presOf" srcId="{77D25748-D41F-49FD-BF6E-B6A5C9AACF02}" destId="{F04E7707-6F19-4A6B-ADC4-C0EFBD8E246B}" srcOrd="0" destOrd="0" presId="urn:microsoft.com/office/officeart/2005/8/layout/pList2"/>
    <dgm:cxn modelId="{206290C3-7CF6-4D47-ADD4-4662FECD5AB8}" srcId="{0C9D133C-93FA-4E65-B59C-DF2FFD71280B}" destId="{77D25748-D41F-49FD-BF6E-B6A5C9AACF02}" srcOrd="2" destOrd="0" parTransId="{A1D3FB9F-EB95-473B-AC52-B8932EA2AD9F}" sibTransId="{291067AA-F473-4249-929E-748DE54C3FE9}"/>
    <dgm:cxn modelId="{B4767CDC-2910-433C-BE94-02C252966142}" srcId="{0C9D133C-93FA-4E65-B59C-DF2FFD71280B}" destId="{E6A50854-B8D5-4C77-BC40-C6C0433ED1A3}" srcOrd="1" destOrd="0" parTransId="{544DFE62-93FE-4BD4-98CE-4CBE7DA8EE03}" sibTransId="{309F4CD2-96ED-42C1-B12B-48CA9C21736D}"/>
    <dgm:cxn modelId="{A3337230-4411-4ABF-BAC7-7238B77A5866}" type="presOf" srcId="{9DB3634F-07EE-421C-A94B-CD4DB1C496C0}" destId="{439DEF29-1B12-4EFF-B235-EAA700DD26B8}" srcOrd="0" destOrd="0" presId="urn:microsoft.com/office/officeart/2005/8/layout/pList2"/>
    <dgm:cxn modelId="{D242AA72-101E-4A21-828E-5645905D48DD}" type="presOf" srcId="{309F4CD2-96ED-42C1-B12B-48CA9C21736D}" destId="{C1F7DAFF-CD0F-4B60-BE22-C787F81A6775}" srcOrd="0" destOrd="0" presId="urn:microsoft.com/office/officeart/2005/8/layout/pList2"/>
    <dgm:cxn modelId="{1B04C948-B6E8-4BFB-A1FD-F104F0A9910C}" type="presOf" srcId="{1B814727-C936-4D6A-B9BE-0D276F416D43}" destId="{4BD94820-C7B2-4F7D-9ACE-A96A629DEEDC}" srcOrd="0" destOrd="0" presId="urn:microsoft.com/office/officeart/2005/8/layout/pList2"/>
    <dgm:cxn modelId="{7C7E746C-DF4F-4AD5-B3A6-4D4761335EE7}" type="presOf" srcId="{0C9D133C-93FA-4E65-B59C-DF2FFD71280B}" destId="{0C2E3182-6CFD-4210-B0EB-19678839F9E9}" srcOrd="0" destOrd="0" presId="urn:microsoft.com/office/officeart/2005/8/layout/pList2"/>
    <dgm:cxn modelId="{42F50277-83EA-4D49-98F2-CA056F24A614}" srcId="{0C9D133C-93FA-4E65-B59C-DF2FFD71280B}" destId="{9DB3634F-07EE-421C-A94B-CD4DB1C496C0}" srcOrd="0" destOrd="0" parTransId="{8FB248CF-76F2-4596-A0F5-EDBE48A80255}" sibTransId="{1B814727-C936-4D6A-B9BE-0D276F416D43}"/>
    <dgm:cxn modelId="{DD101ADF-028A-4C51-9A61-656F9790AB1E}" type="presOf" srcId="{E6A50854-B8D5-4C77-BC40-C6C0433ED1A3}" destId="{4888E7C2-02B4-4FD8-AD11-A8914C315989}" srcOrd="0" destOrd="0" presId="urn:microsoft.com/office/officeart/2005/8/layout/pList2"/>
    <dgm:cxn modelId="{0B8608A4-75DE-4C6D-9543-CF8A95FCB7A9}" type="presParOf" srcId="{0C2E3182-6CFD-4210-B0EB-19678839F9E9}" destId="{1ADF0B78-EBF0-4167-90C7-D53FCBA701B1}" srcOrd="0" destOrd="0" presId="urn:microsoft.com/office/officeart/2005/8/layout/pList2"/>
    <dgm:cxn modelId="{C7E0D348-0E8A-4D82-8403-93BA46D2CDF9}" type="presParOf" srcId="{0C2E3182-6CFD-4210-B0EB-19678839F9E9}" destId="{F307044B-F470-4264-BE97-593A126A1DEB}" srcOrd="1" destOrd="0" presId="urn:microsoft.com/office/officeart/2005/8/layout/pList2"/>
    <dgm:cxn modelId="{0E9B9F98-4991-458F-850A-10B07832B6A8}" type="presParOf" srcId="{F307044B-F470-4264-BE97-593A126A1DEB}" destId="{8741CF3C-8270-4AD5-8A21-3B91BB0E4FDC}" srcOrd="0" destOrd="0" presId="urn:microsoft.com/office/officeart/2005/8/layout/pList2"/>
    <dgm:cxn modelId="{1310577D-CE3E-4802-A8F8-9D0576AFBB91}" type="presParOf" srcId="{8741CF3C-8270-4AD5-8A21-3B91BB0E4FDC}" destId="{439DEF29-1B12-4EFF-B235-EAA700DD26B8}" srcOrd="0" destOrd="0" presId="urn:microsoft.com/office/officeart/2005/8/layout/pList2"/>
    <dgm:cxn modelId="{D7987C35-85C6-4BBF-83AC-8D7D77FB7C3D}" type="presParOf" srcId="{8741CF3C-8270-4AD5-8A21-3B91BB0E4FDC}" destId="{23CA7514-E0B9-4BC3-9EEB-CA1CDC740DCE}" srcOrd="1" destOrd="0" presId="urn:microsoft.com/office/officeart/2005/8/layout/pList2"/>
    <dgm:cxn modelId="{2E8B856B-0AEA-48D1-B85D-C3331AFBE505}" type="presParOf" srcId="{8741CF3C-8270-4AD5-8A21-3B91BB0E4FDC}" destId="{272D035B-5004-4D02-AEDB-DCC11D77FF08}" srcOrd="2" destOrd="0" presId="urn:microsoft.com/office/officeart/2005/8/layout/pList2"/>
    <dgm:cxn modelId="{369CD58B-2173-4DBA-B4C7-699D48AD9F2D}" type="presParOf" srcId="{F307044B-F470-4264-BE97-593A126A1DEB}" destId="{4BD94820-C7B2-4F7D-9ACE-A96A629DEEDC}" srcOrd="1" destOrd="0" presId="urn:microsoft.com/office/officeart/2005/8/layout/pList2"/>
    <dgm:cxn modelId="{7AE8931E-6DAB-41A7-AA6C-0BDB75F91F9E}" type="presParOf" srcId="{F307044B-F470-4264-BE97-593A126A1DEB}" destId="{E6013BD9-AA53-4148-811E-28237FC408DF}" srcOrd="2" destOrd="0" presId="urn:microsoft.com/office/officeart/2005/8/layout/pList2"/>
    <dgm:cxn modelId="{A1DA163E-EFF7-4A98-96E5-3C6BBE02FF42}" type="presParOf" srcId="{E6013BD9-AA53-4148-811E-28237FC408DF}" destId="{4888E7C2-02B4-4FD8-AD11-A8914C315989}" srcOrd="0" destOrd="0" presId="urn:microsoft.com/office/officeart/2005/8/layout/pList2"/>
    <dgm:cxn modelId="{35F55438-4222-4CCC-A973-3625CD7BF961}" type="presParOf" srcId="{E6013BD9-AA53-4148-811E-28237FC408DF}" destId="{81BCCA5A-5182-4852-BF0C-BBDDA05F27EA}" srcOrd="1" destOrd="0" presId="urn:microsoft.com/office/officeart/2005/8/layout/pList2"/>
    <dgm:cxn modelId="{A911A51B-F586-426E-B087-5C97C78B4299}" type="presParOf" srcId="{E6013BD9-AA53-4148-811E-28237FC408DF}" destId="{D8351118-2CF9-41F8-9AA9-6768EE9DD01B}" srcOrd="2" destOrd="0" presId="urn:microsoft.com/office/officeart/2005/8/layout/pList2"/>
    <dgm:cxn modelId="{C6837C43-5BA5-4D97-8705-874B2A3DAD1C}" type="presParOf" srcId="{F307044B-F470-4264-BE97-593A126A1DEB}" destId="{C1F7DAFF-CD0F-4B60-BE22-C787F81A6775}" srcOrd="3" destOrd="0" presId="urn:microsoft.com/office/officeart/2005/8/layout/pList2"/>
    <dgm:cxn modelId="{B83CA8E8-92BC-4482-95A0-ED70FD6DB7A3}" type="presParOf" srcId="{F307044B-F470-4264-BE97-593A126A1DEB}" destId="{E7095618-F0F5-48E4-AEE6-25018FF9BB27}" srcOrd="4" destOrd="0" presId="urn:microsoft.com/office/officeart/2005/8/layout/pList2"/>
    <dgm:cxn modelId="{602232F9-6184-4493-9C87-1C455C2A0E5F}" type="presParOf" srcId="{E7095618-F0F5-48E4-AEE6-25018FF9BB27}" destId="{F04E7707-6F19-4A6B-ADC4-C0EFBD8E246B}" srcOrd="0" destOrd="0" presId="urn:microsoft.com/office/officeart/2005/8/layout/pList2"/>
    <dgm:cxn modelId="{BAB1D8AD-02A7-4228-B848-BF6D17EF3265}" type="presParOf" srcId="{E7095618-F0F5-48E4-AEE6-25018FF9BB27}" destId="{F833897C-EA5B-4FAD-AFEF-51C786B2AA0B}" srcOrd="1" destOrd="0" presId="urn:microsoft.com/office/officeart/2005/8/layout/pList2"/>
    <dgm:cxn modelId="{4A2566E7-7EBD-47C3-B8BF-D0FA4629DA8A}" type="presParOf" srcId="{E7095618-F0F5-48E4-AEE6-25018FF9BB27}" destId="{89C3BB7B-912D-4D6B-9536-F260900BB1AE}" srcOrd="2" destOrd="0" presId="urn:microsoft.com/office/officeart/2005/8/layout/p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Эффективность использования дистанционных образовательных ресурсов на уроках биологии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5143512"/>
            <a:ext cx="4857784" cy="1285884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Гафаров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Федан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Фаясович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биологии и химии </a:t>
            </a:r>
          </a:p>
          <a:p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Школа № 95 ГО г.Уфа РБ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 l="13281" t="5376" r="13282" b="645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 l="13600" t="7291" r="12800" b="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 l="13321" t="6333" r="12809" b="712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/>
          <a:srcRect l="12720" t="5078" r="12720" b="72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7138" t="15625" r="25878" b="8203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3906" t="9375" b="5208"/>
          <a:stretch>
            <a:fillRect/>
          </a:stretch>
        </p:blipFill>
        <p:spPr bwMode="auto">
          <a:xfrm>
            <a:off x="0" y="428604"/>
            <a:ext cx="914400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Многоуровневые задания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2226" y="1642111"/>
            <a:ext cx="2928958" cy="21431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Репродуктивные задания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14678" y="2786058"/>
            <a:ext cx="2928958" cy="228601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Продуктивные задания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15042" y="4071942"/>
            <a:ext cx="2714676" cy="214314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Творческие задания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428736"/>
            <a:ext cx="928694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57554" y="2643182"/>
            <a:ext cx="857256" cy="9286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29388" y="3786190"/>
            <a:ext cx="857256" cy="9286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5505" t="9356" r="1023" b="6861"/>
          <a:stretch>
            <a:fillRect/>
          </a:stretch>
        </p:blipFill>
        <p:spPr bwMode="auto">
          <a:xfrm>
            <a:off x="0" y="0"/>
            <a:ext cx="9144000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 l="13922" t="9356" r="11518" b="72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15126" t="20052" r="13923" b="72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Многоуровневые задания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2226" y="1642111"/>
            <a:ext cx="2928958" cy="21431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Репродуктивные задания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14678" y="2786058"/>
            <a:ext cx="2928958" cy="228601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Продуктивные задания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15042" y="4071942"/>
            <a:ext cx="2714676" cy="214314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Творческие задания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428736"/>
            <a:ext cx="928694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57554" y="2643182"/>
            <a:ext cx="857256" cy="9286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29388" y="3786190"/>
            <a:ext cx="857256" cy="9286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с текстом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Многоуровневые задания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2226" y="1642111"/>
            <a:ext cx="2928958" cy="21431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Репродуктивные задания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14678" y="2786058"/>
            <a:ext cx="2928958" cy="228601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Продуктивные задания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15042" y="4071942"/>
            <a:ext cx="2714676" cy="214314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Творческие задания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428736"/>
            <a:ext cx="928694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57554" y="2643182"/>
            <a:ext cx="857256" cy="9286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29388" y="3786190"/>
            <a:ext cx="857256" cy="9286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Веб-квест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3200" t="17604" r="4000" b="8433"/>
          <a:stretch>
            <a:fillRect/>
          </a:stretch>
        </p:blipFill>
        <p:spPr bwMode="auto">
          <a:xfrm>
            <a:off x="428596" y="1571612"/>
            <a:ext cx="8358246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654032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Изучение материала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473" t="7956" r="4573" b="191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24158" t="14648" r="12701" b="9179"/>
          <a:stretch>
            <a:fillRect/>
          </a:stretch>
        </p:blipFill>
        <p:spPr bwMode="auto">
          <a:xfrm>
            <a:off x="0" y="0"/>
            <a:ext cx="92685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1530" r="15446" b="6250"/>
          <a:stretch>
            <a:fillRect/>
          </a:stretch>
        </p:blipFill>
        <p:spPr bwMode="auto">
          <a:xfrm>
            <a:off x="0" y="0"/>
            <a:ext cx="95012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Требования 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онлайн-уроку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Внешний порядок урока.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Внутренний порядок урока (структура).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0"/>
            <a:ext cx="4040188" cy="63976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Обычный урок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58" y="785794"/>
            <a:ext cx="4786346" cy="5857916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Организационный этап.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Мотивация учебной деятельности учащихся. Постановка цели и задач урока.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Актуализация знаний.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 Первичное усвоение новых знаний.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5) Первичная проверка понимания.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6) Включение в систему знаний и закрепление.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7) Информация о домашнем задании, инструктаж по его выполнению.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8) Рефлексия.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2225" y="0"/>
            <a:ext cx="4041775" cy="571504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Дистанционный урок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29257" y="1000108"/>
            <a:ext cx="3500461" cy="4625989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Мотивация учебной деятельности.</a:t>
            </a:r>
          </a:p>
          <a:p>
            <a:pPr marL="457200" indent="-457200">
              <a:buFont typeface="+mj-lt"/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Первичное усвоение новых знаний.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Первичная проверка понимания.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 Включение в систему знаний и закрепление. </a:t>
            </a:r>
          </a:p>
          <a:p>
            <a:pPr marL="457200" indent="-457200">
              <a:buFont typeface="+mj-lt"/>
              <a:buAutoNum type="arabicParenR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Требования 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онлайн-уроку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Внешний порядок урока.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Внутренний порядок урока (структура).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Проблемный подход к обучению.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Соблюдение дидактических принципов.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Поддержание активности учеников.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11567" t="8008" r="18704" b="8984"/>
          <a:stretch>
            <a:fillRect/>
          </a:stretch>
        </p:blipFill>
        <p:spPr bwMode="auto">
          <a:xfrm>
            <a:off x="71374" y="0"/>
            <a:ext cx="90726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7137" t="4883" r="22584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 l="20864" t="9766" r="13799" b="20898"/>
          <a:stretch>
            <a:fillRect/>
          </a:stretch>
        </p:blipFill>
        <p:spPr bwMode="auto">
          <a:xfrm>
            <a:off x="428596" y="1285860"/>
            <a:ext cx="850112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2428860" y="4071942"/>
            <a:ext cx="5286412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https://app.ziteboard.com/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/>
          <a:srcRect l="3125" t="5618" r="2343" b="6742"/>
          <a:stretch>
            <a:fillRect/>
          </a:stretch>
        </p:blipFill>
        <p:spPr bwMode="auto">
          <a:xfrm>
            <a:off x="0" y="1285836"/>
            <a:ext cx="914400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https://www.mozaweb.com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233</Words>
  <PresentationFormat>Экран (4:3)</PresentationFormat>
  <Paragraphs>72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Эффективность использования дистанционных образовательных ресурсов на уроках биологии</vt:lpstr>
      <vt:lpstr>Изучение материала</vt:lpstr>
      <vt:lpstr>Слайд 3</vt:lpstr>
      <vt:lpstr>Слайд 4</vt:lpstr>
      <vt:lpstr>Требования к онлайн-уроку</vt:lpstr>
      <vt:lpstr>Слайд 6</vt:lpstr>
      <vt:lpstr>Требования к онлайн-уроку</vt:lpstr>
      <vt:lpstr>Слайд 8</vt:lpstr>
      <vt:lpstr>https://www.mozaweb.com</vt:lpstr>
      <vt:lpstr>Слайд 10</vt:lpstr>
      <vt:lpstr>Слайд 11</vt:lpstr>
      <vt:lpstr>Слайд 12</vt:lpstr>
      <vt:lpstr>Многоуровневые задания</vt:lpstr>
      <vt:lpstr>Слайд 14</vt:lpstr>
      <vt:lpstr>Слайд 15</vt:lpstr>
      <vt:lpstr>Многоуровневые задания</vt:lpstr>
      <vt:lpstr>Работа с текстом</vt:lpstr>
      <vt:lpstr>Многоуровневые задания</vt:lpstr>
      <vt:lpstr>Веб-квест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Федан Фаясович</dc:creator>
  <cp:lastModifiedBy>Пользователь Windows</cp:lastModifiedBy>
  <cp:revision>39</cp:revision>
  <dcterms:created xsi:type="dcterms:W3CDTF">2020-04-14T15:06:40Z</dcterms:created>
  <dcterms:modified xsi:type="dcterms:W3CDTF">2020-04-15T11:00:07Z</dcterms:modified>
</cp:coreProperties>
</file>