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0"/>
  </p:notesMasterIdLst>
  <p:sldIdLst>
    <p:sldId id="322" r:id="rId6"/>
    <p:sldId id="320" r:id="rId7"/>
    <p:sldId id="325" r:id="rId8"/>
    <p:sldId id="324" r:id="rId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630"/>
    <a:srgbClr val="0DED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1C8301-E469-4DAB-8661-CE343BD64042}" v="25" dt="2020-04-06T07:14:34.4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lan Abdullin" userId="4161b878-7da0-4dcf-8eba-b4853b781788" providerId="ADAL" clId="{341C8301-E469-4DAB-8661-CE343BD64042}"/>
    <pc:docChg chg="undo custSel addSld delSld modSld sldOrd">
      <pc:chgData name="Ruslan Abdullin" userId="4161b878-7da0-4dcf-8eba-b4853b781788" providerId="ADAL" clId="{341C8301-E469-4DAB-8661-CE343BD64042}" dt="2020-04-06T07:14:37.085" v="179" actId="20577"/>
      <pc:docMkLst>
        <pc:docMk/>
      </pc:docMkLst>
      <pc:sldChg chg="modSp mod">
        <pc:chgData name="Ruslan Abdullin" userId="4161b878-7da0-4dcf-8eba-b4853b781788" providerId="ADAL" clId="{341C8301-E469-4DAB-8661-CE343BD64042}" dt="2020-04-06T07:14:37.085" v="179" actId="20577"/>
        <pc:sldMkLst>
          <pc:docMk/>
          <pc:sldMk cId="3422381483" sldId="320"/>
        </pc:sldMkLst>
        <pc:spChg chg="mod">
          <ac:chgData name="Ruslan Abdullin" userId="4161b878-7da0-4dcf-8eba-b4853b781788" providerId="ADAL" clId="{341C8301-E469-4DAB-8661-CE343BD64042}" dt="2020-04-06T07:14:31.673" v="152" actId="20577"/>
          <ac:spMkLst>
            <pc:docMk/>
            <pc:sldMk cId="3422381483" sldId="320"/>
            <ac:spMk id="2" creationId="{00000000-0000-0000-0000-000000000000}"/>
          </ac:spMkLst>
        </pc:spChg>
        <pc:spChg chg="mod">
          <ac:chgData name="Ruslan Abdullin" userId="4161b878-7da0-4dcf-8eba-b4853b781788" providerId="ADAL" clId="{341C8301-E469-4DAB-8661-CE343BD64042}" dt="2020-04-06T07:14:37.085" v="179" actId="20577"/>
          <ac:spMkLst>
            <pc:docMk/>
            <pc:sldMk cId="3422381483" sldId="320"/>
            <ac:spMk id="3" creationId="{00000000-0000-0000-0000-000000000000}"/>
          </ac:spMkLst>
        </pc:spChg>
        <pc:picChg chg="mod">
          <ac:chgData name="Ruslan Abdullin" userId="4161b878-7da0-4dcf-8eba-b4853b781788" providerId="ADAL" clId="{341C8301-E469-4DAB-8661-CE343BD64042}" dt="2020-04-06T07:14:34.449" v="171" actId="1036"/>
          <ac:picMkLst>
            <pc:docMk/>
            <pc:sldMk cId="3422381483" sldId="320"/>
            <ac:picMk id="4" creationId="{00000000-0000-0000-0000-000000000000}"/>
          </ac:picMkLst>
        </pc:picChg>
      </pc:sldChg>
      <pc:sldChg chg="del">
        <pc:chgData name="Ruslan Abdullin" userId="4161b878-7da0-4dcf-8eba-b4853b781788" providerId="ADAL" clId="{341C8301-E469-4DAB-8661-CE343BD64042}" dt="2020-04-06T07:13:47.139" v="121" actId="47"/>
        <pc:sldMkLst>
          <pc:docMk/>
          <pc:sldMk cId="2317938885" sldId="323"/>
        </pc:sldMkLst>
      </pc:sldChg>
      <pc:sldChg chg="modSp add mod ord">
        <pc:chgData name="Ruslan Abdullin" userId="4161b878-7da0-4dcf-8eba-b4853b781788" providerId="ADAL" clId="{341C8301-E469-4DAB-8661-CE343BD64042}" dt="2020-04-06T07:13:33.029" v="120" actId="6549"/>
        <pc:sldMkLst>
          <pc:docMk/>
          <pc:sldMk cId="3936831104" sldId="324"/>
        </pc:sldMkLst>
        <pc:spChg chg="mod">
          <ac:chgData name="Ruslan Abdullin" userId="4161b878-7da0-4dcf-8eba-b4853b781788" providerId="ADAL" clId="{341C8301-E469-4DAB-8661-CE343BD64042}" dt="2020-04-06T07:11:53.420" v="109" actId="20577"/>
          <ac:spMkLst>
            <pc:docMk/>
            <pc:sldMk cId="3936831104" sldId="324"/>
            <ac:spMk id="2" creationId="{00000000-0000-0000-0000-000000000000}"/>
          </ac:spMkLst>
        </pc:spChg>
        <pc:spChg chg="mod">
          <ac:chgData name="Ruslan Abdullin" userId="4161b878-7da0-4dcf-8eba-b4853b781788" providerId="ADAL" clId="{341C8301-E469-4DAB-8661-CE343BD64042}" dt="2020-04-06T07:13:33.029" v="120" actId="6549"/>
          <ac:spMkLst>
            <pc:docMk/>
            <pc:sldMk cId="3936831104" sldId="324"/>
            <ac:spMk id="3" creationId="{00000000-0000-0000-0000-000000000000}"/>
          </ac:spMkLst>
        </pc:spChg>
      </pc:sldChg>
      <pc:sldChg chg="modSp add mod">
        <pc:chgData name="Ruslan Abdullin" userId="4161b878-7da0-4dcf-8eba-b4853b781788" providerId="ADAL" clId="{341C8301-E469-4DAB-8661-CE343BD64042}" dt="2020-04-06T07:11:07.682" v="54" actId="14100"/>
        <pc:sldMkLst>
          <pc:docMk/>
          <pc:sldMk cId="2294717229" sldId="325"/>
        </pc:sldMkLst>
        <pc:spChg chg="mod">
          <ac:chgData name="Ruslan Abdullin" userId="4161b878-7da0-4dcf-8eba-b4853b781788" providerId="ADAL" clId="{341C8301-E469-4DAB-8661-CE343BD64042}" dt="2020-04-06T07:10:36.059" v="48" actId="20577"/>
          <ac:spMkLst>
            <pc:docMk/>
            <pc:sldMk cId="2294717229" sldId="325"/>
            <ac:spMk id="2" creationId="{00000000-0000-0000-0000-000000000000}"/>
          </ac:spMkLst>
        </pc:spChg>
        <pc:spChg chg="mod">
          <ac:chgData name="Ruslan Abdullin" userId="4161b878-7da0-4dcf-8eba-b4853b781788" providerId="ADAL" clId="{341C8301-E469-4DAB-8661-CE343BD64042}" dt="2020-04-06T07:11:07.682" v="54" actId="14100"/>
          <ac:spMkLst>
            <pc:docMk/>
            <pc:sldMk cId="2294717229" sldId="32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8EC11-36EF-4AA3-BE9F-79697178CB15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70603-E37D-43C7-82A7-6FF56C468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96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D8D2-9125-4ADB-967A-4D8443E928A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E04E-CDE0-43AC-BBEF-0229227C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77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D8D2-9125-4ADB-967A-4D8443E928A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E04E-CDE0-43AC-BBEF-0229227C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3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D8D2-9125-4ADB-967A-4D8443E928A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E04E-CDE0-43AC-BBEF-0229227C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451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2"/>
          <p:cNvSpPr>
            <a:spLocks noGrp="1"/>
          </p:cNvSpPr>
          <p:nvPr>
            <p:ph type="title"/>
          </p:nvPr>
        </p:nvSpPr>
        <p:spPr>
          <a:xfrm>
            <a:off x="1871531" y="2492896"/>
            <a:ext cx="9025003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rgbClr val="902039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871530" y="3356992"/>
            <a:ext cx="9025467" cy="1440160"/>
          </a:xfrm>
          <a:prstGeom prst="rect">
            <a:avLst/>
          </a:prstGeom>
        </p:spPr>
        <p:txBody>
          <a:bodyPr/>
          <a:lstStyle>
            <a:lvl1pPr>
              <a:defRPr sz="1600" b="1" baseline="0">
                <a:solidFill>
                  <a:srgbClr val="646160"/>
                </a:solidFill>
              </a:defRPr>
            </a:lvl1pPr>
            <a:lvl2pPr>
              <a:defRPr sz="1600" b="1"/>
            </a:lvl2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3931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D8D2-9125-4ADB-967A-4D8443E928A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E04E-CDE0-43AC-BBEF-0229227C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56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D8D2-9125-4ADB-967A-4D8443E928A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E04E-CDE0-43AC-BBEF-0229227C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56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D8D2-9125-4ADB-967A-4D8443E928A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E04E-CDE0-43AC-BBEF-0229227C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10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D8D2-9125-4ADB-967A-4D8443E928A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E04E-CDE0-43AC-BBEF-0229227C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5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D8D2-9125-4ADB-967A-4D8443E928A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E04E-CDE0-43AC-BBEF-0229227C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77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D8D2-9125-4ADB-967A-4D8443E928A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E04E-CDE0-43AC-BBEF-0229227C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81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D8D2-9125-4ADB-967A-4D8443E928A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E04E-CDE0-43AC-BBEF-0229227C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79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D8D2-9125-4ADB-967A-4D8443E928A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E04E-CDE0-43AC-BBEF-0229227C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9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3D8D2-9125-4ADB-967A-4D8443E928AA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BE04E-CDE0-43AC-BBEF-0229227C1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13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ldomasovams\Desktop\Для Светланы\!2012_материалы\First-slide-n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17" y="4764"/>
            <a:ext cx="12206817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484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B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0000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0000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0000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000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B000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B000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B000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B00000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8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SPTrial@softline.com" TargetMode="External"/><Relationship Id="rId2" Type="http://schemas.openxmlformats.org/officeDocument/2006/relationships/hyperlink" Target="https://softline.market/product/360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katerina.parshina@softline.com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school.softline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Ruslan.Abdullin@softline.com" TargetMode="External"/><Relationship Id="rId4" Type="http://schemas.openxmlformats.org/officeDocument/2006/relationships/hyperlink" Target="mailto:Yuliya.Klykova@softline.co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aka.ms/" TargetMode="External"/><Relationship Id="rId3" Type="http://schemas.openxmlformats.org/officeDocument/2006/relationships/hyperlink" Target="https://aka.ms/K12TeamsRU_deployment" TargetMode="External"/><Relationship Id="rId7" Type="http://schemas.openxmlformats.org/officeDocument/2006/relationships/hyperlink" Target="http://aka.ms/K12TeamsRU_FAQ" TargetMode="External"/><Relationship Id="rId2" Type="http://schemas.openxmlformats.org/officeDocument/2006/relationships/hyperlink" Target="https://aka.ms/InfoAboutTea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ka.ms/K12TeamsRU_for_user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aka.ms/K12TeamsRU_for_teacher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aka.ms/K12TeamsRU_for_admin" TargetMode="External"/><Relationship Id="rId9" Type="http://schemas.openxmlformats.org/officeDocument/2006/relationships/hyperlink" Target="https://aka.ms/K12TeamsRU_cultur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aka.ms/K12TeamsRU_video1" TargetMode="External"/><Relationship Id="rId7" Type="http://schemas.openxmlformats.org/officeDocument/2006/relationships/hyperlink" Target="http://aka.ms/K12TeamsRU_video5" TargetMode="External"/><Relationship Id="rId2" Type="http://schemas.openxmlformats.org/officeDocument/2006/relationships/hyperlink" Target="http://aka.ms/teams_webinar_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ka.ms/K12TeamsRU_video4" TargetMode="External"/><Relationship Id="rId5" Type="http://schemas.openxmlformats.org/officeDocument/2006/relationships/hyperlink" Target="http://aka.ms/K12TeamsRU_video3" TargetMode="External"/><Relationship Id="rId4" Type="http://schemas.openxmlformats.org/officeDocument/2006/relationships/hyperlink" Target="http://aka.ms/K12TeamsRU_video2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85298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902039"/>
                </a:solidFill>
                <a:latin typeface="Arial" charset="0"/>
                <a:cs typeface="Arial" charset="0"/>
              </a:rPr>
              <a:t>Как получить доступ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62554"/>
            <a:ext cx="8488680" cy="2636017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hlinkClick r:id="rId2"/>
              </a:rPr>
              <a:t>https://softline.market/product/360/</a:t>
            </a:r>
            <a:r>
              <a:rPr lang="ru-RU" sz="2400" dirty="0"/>
              <a:t>   </a:t>
            </a:r>
          </a:p>
          <a:p>
            <a:r>
              <a:rPr lang="ru-RU" sz="2400" dirty="0"/>
              <a:t>принять оферту, завести себе </a:t>
            </a:r>
            <a:r>
              <a:rPr lang="ru-RU" sz="2400" dirty="0" err="1"/>
              <a:t>тенант</a:t>
            </a:r>
            <a:r>
              <a:rPr lang="ru-RU" sz="2400" dirty="0"/>
              <a:t> и подключить себе любую </a:t>
            </a:r>
            <a:r>
              <a:rPr lang="ru-RU" sz="2400" u="sng" dirty="0"/>
              <a:t>тестовую подписку</a:t>
            </a:r>
          </a:p>
          <a:p>
            <a:r>
              <a:rPr lang="ru-RU" sz="2400" dirty="0"/>
              <a:t>После подключения написать на адрес </a:t>
            </a:r>
            <a:r>
              <a:rPr lang="ru-RU" sz="2400" dirty="0">
                <a:hlinkClick r:id="rId3"/>
              </a:rPr>
              <a:t>CSPTrial@softline.com</a:t>
            </a:r>
            <a:r>
              <a:rPr lang="ru-RU" sz="2400" dirty="0"/>
              <a:t>  указать название организации, название </a:t>
            </a:r>
            <a:r>
              <a:rPr lang="ru-RU" sz="2400" dirty="0" err="1"/>
              <a:t>тенанта</a:t>
            </a:r>
            <a:r>
              <a:rPr lang="ru-RU" sz="2400" dirty="0"/>
              <a:t> и приложить лицензию на образовательную деятельность – все три пункта обязательны.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A81733"/>
              </a:buClr>
              <a:buNone/>
              <a:defRPr/>
            </a:pPr>
            <a:endParaRPr lang="ru-RU" sz="2400" dirty="0"/>
          </a:p>
          <a:p>
            <a:pPr marL="0" lvl="0" indent="0">
              <a:lnSpc>
                <a:spcPct val="100000"/>
              </a:lnSpc>
              <a:spcBef>
                <a:spcPts val="1200"/>
              </a:spcBef>
              <a:buClr>
                <a:srgbClr val="A81733"/>
              </a:buClr>
              <a:buNone/>
              <a:defRPr/>
            </a:pPr>
            <a:endParaRPr lang="ru-RU" sz="2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880" y="822961"/>
            <a:ext cx="2565788" cy="325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5370" y="6176963"/>
            <a:ext cx="1731414" cy="33530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11188" y="4400037"/>
            <a:ext cx="4414565" cy="234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1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2689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902039"/>
                </a:solidFill>
                <a:latin typeface="Arial" charset="0"/>
                <a:cs typeface="Arial" charset="0"/>
              </a:rPr>
              <a:t>Помощь для школ</a:t>
            </a:r>
            <a:r>
              <a:rPr lang="en-US" sz="4800" b="1" dirty="0">
                <a:solidFill>
                  <a:srgbClr val="902039"/>
                </a:solidFill>
                <a:latin typeface="Arial" charset="0"/>
                <a:cs typeface="Arial" charset="0"/>
              </a:rPr>
              <a:t> </a:t>
            </a:r>
            <a:r>
              <a:rPr lang="ru-RU" sz="4800" b="1" dirty="0">
                <a:solidFill>
                  <a:srgbClr val="902039"/>
                </a:solidFill>
                <a:latin typeface="Arial" charset="0"/>
                <a:cs typeface="Arial" charset="0"/>
              </a:rPr>
              <a:t>и колледжей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03966"/>
            <a:ext cx="8329246" cy="3914409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A81733"/>
              </a:buClr>
              <a:buNone/>
              <a:defRPr/>
            </a:pPr>
            <a:r>
              <a:rPr lang="ru-RU" sz="2600" b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Прием заявок</a:t>
            </a:r>
            <a:endParaRPr lang="ru-RU" sz="26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1200"/>
              </a:spcBef>
              <a:buClr>
                <a:srgbClr val="A81733"/>
              </a:buClr>
              <a:buNone/>
              <a:defRPr/>
            </a:pPr>
            <a:r>
              <a:rPr lang="ru-RU" sz="2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через личный кабинет на сайте</a:t>
            </a:r>
          </a:p>
          <a:p>
            <a:pPr marL="0" lvl="0" indent="0">
              <a:lnSpc>
                <a:spcPct val="100000"/>
              </a:lnSpc>
              <a:spcBef>
                <a:spcPts val="1200"/>
              </a:spcBef>
              <a:buClr>
                <a:srgbClr val="A81733"/>
              </a:buClr>
              <a:buNone/>
              <a:defRPr/>
            </a:pPr>
            <a:r>
              <a:rPr lang="en-US" sz="2400" dirty="0">
                <a:hlinkClick r:id="rId2"/>
              </a:rPr>
              <a:t>https://school.softline.ru/</a:t>
            </a:r>
            <a:r>
              <a:rPr lang="ru-RU" sz="2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A81733"/>
              </a:buClr>
              <a:buNone/>
              <a:defRPr/>
            </a:pPr>
            <a:r>
              <a:rPr lang="ru-RU" sz="2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 электронной почте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A81733"/>
              </a:buClr>
              <a:buNone/>
              <a:defRPr/>
            </a:pPr>
            <a:r>
              <a:rPr lang="en-US" sz="2400" dirty="0">
                <a:hlinkClick r:id="rId3"/>
              </a:rPr>
              <a:t>E</a:t>
            </a:r>
            <a:r>
              <a:rPr lang="ru-RU" sz="2400" dirty="0">
                <a:hlinkClick r:id="rId3"/>
              </a:rPr>
              <a:t>katerina.parshina@softline.com</a:t>
            </a:r>
            <a:endParaRPr lang="ru-RU" sz="24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A81733"/>
              </a:buClr>
              <a:buNone/>
              <a:defRPr/>
            </a:pPr>
            <a:r>
              <a:rPr lang="en-US" sz="2400" dirty="0">
                <a:hlinkClick r:id="rId4"/>
              </a:rPr>
              <a:t>Yuliya.Klykova@softline.com</a:t>
            </a:r>
            <a:endParaRPr lang="ru-RU" sz="24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A81733"/>
              </a:buClr>
              <a:buNone/>
              <a:defRPr/>
            </a:pPr>
            <a:r>
              <a:rPr lang="en-US" sz="2400" dirty="0">
                <a:hlinkClick r:id="rId5"/>
              </a:rPr>
              <a:t>Ruslan.Abdullin@softline.com</a:t>
            </a:r>
            <a:r>
              <a:rPr lang="en-US" sz="2400" dirty="0"/>
              <a:t> </a:t>
            </a:r>
            <a:endParaRPr lang="ru-RU" sz="2400" dirty="0"/>
          </a:p>
          <a:p>
            <a:pPr marL="0" lvl="0" indent="0">
              <a:lnSpc>
                <a:spcPct val="100000"/>
              </a:lnSpc>
              <a:spcBef>
                <a:spcPts val="1200"/>
              </a:spcBef>
              <a:buClr>
                <a:srgbClr val="A81733"/>
              </a:buClr>
              <a:buNone/>
              <a:defRPr/>
            </a:pPr>
            <a:endParaRPr lang="ru-RU" sz="2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6770" y="1488143"/>
            <a:ext cx="2565788" cy="325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95370" y="6176963"/>
            <a:ext cx="1731414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381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2689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902039"/>
                </a:solidFill>
                <a:latin typeface="Arial" charset="0"/>
                <a:cs typeface="Arial" charset="0"/>
              </a:rPr>
              <a:t>Инструкции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7643"/>
            <a:ext cx="8329246" cy="5071439"/>
          </a:xfrm>
        </p:spPr>
        <p:txBody>
          <a:bodyPr>
            <a:noAutofit/>
          </a:bodyPr>
          <a:lstStyle/>
          <a:p>
            <a:pPr marL="0" lvl="0" indent="0" fontAlgn="ctr">
              <a:buNone/>
            </a:pPr>
            <a:r>
              <a:rPr lang="ru-RU" sz="1600" dirty="0"/>
              <a:t>Старт</a:t>
            </a:r>
          </a:p>
          <a:p>
            <a:pPr fontAlgn="ctr"/>
            <a:r>
              <a:rPr lang="ru-RU" sz="1600" u="sng" dirty="0">
                <a:hlinkClick r:id="rId2"/>
              </a:rPr>
              <a:t>https://aka.ms/InfoAboutTeams</a:t>
            </a:r>
            <a:endParaRPr lang="ru-RU" sz="1600" dirty="0"/>
          </a:p>
          <a:p>
            <a:pPr marL="0" lvl="0" indent="0" fontAlgn="ctr">
              <a:buNone/>
            </a:pPr>
            <a:r>
              <a:rPr lang="ru-RU" sz="1600" dirty="0"/>
              <a:t>Пошаговая инструкция для администратора по запуску </a:t>
            </a:r>
            <a:r>
              <a:rPr lang="ru-RU" sz="1600" dirty="0" err="1"/>
              <a:t>Microsoft</a:t>
            </a:r>
            <a:r>
              <a:rPr lang="ru-RU" sz="1600" dirty="0"/>
              <a:t> </a:t>
            </a:r>
            <a:r>
              <a:rPr lang="ru-RU" sz="1600" dirty="0" err="1"/>
              <a:t>Teams</a:t>
            </a:r>
            <a:r>
              <a:rPr lang="ru-RU" sz="1600" dirty="0"/>
              <a:t> в школе</a:t>
            </a:r>
          </a:p>
          <a:p>
            <a:r>
              <a:rPr lang="en-US" sz="1600" u="sng" dirty="0">
                <a:hlinkClick r:id="rId3"/>
              </a:rPr>
              <a:t>https://aka.ms/K12TeamsRU_deployment</a:t>
            </a:r>
            <a:endParaRPr lang="ru-RU" sz="1600" dirty="0"/>
          </a:p>
          <a:p>
            <a:pPr marL="0" lvl="0" indent="0" fontAlgn="ctr">
              <a:buNone/>
            </a:pPr>
            <a:r>
              <a:rPr lang="ru-RU" sz="1600" dirty="0"/>
              <a:t>Полные инструкции для администратора </a:t>
            </a:r>
            <a:r>
              <a:rPr lang="en-US" sz="1600" dirty="0"/>
              <a:t>Microsoft Teams</a:t>
            </a:r>
            <a:endParaRPr lang="ru-RU" sz="1600" dirty="0"/>
          </a:p>
          <a:p>
            <a:r>
              <a:rPr lang="ru-RU" sz="1600" u="sng" dirty="0">
                <a:hlinkClick r:id="rId4"/>
              </a:rPr>
              <a:t>http://aka.ms/K12TeamsRU_for_admin</a:t>
            </a:r>
            <a:endParaRPr lang="ru-RU" sz="1600" dirty="0"/>
          </a:p>
          <a:p>
            <a:pPr marL="0" lvl="0" indent="0" fontAlgn="ctr">
              <a:buNone/>
            </a:pPr>
            <a:r>
              <a:rPr lang="ru-RU" sz="1600" dirty="0"/>
              <a:t>Инструкции для учителя «Как начать работать в </a:t>
            </a:r>
            <a:r>
              <a:rPr lang="en-US" sz="1600" dirty="0"/>
              <a:t>Teams</a:t>
            </a:r>
            <a:r>
              <a:rPr lang="ru-RU" sz="1600" dirty="0"/>
              <a:t>»</a:t>
            </a:r>
          </a:p>
          <a:p>
            <a:r>
              <a:rPr lang="ru-RU" sz="1600" u="sng" dirty="0">
                <a:hlinkClick r:id="rId5"/>
              </a:rPr>
              <a:t>http://aka.ms/K12TeamsRU_for_teacher</a:t>
            </a:r>
            <a:endParaRPr lang="ru-RU" sz="1600" dirty="0"/>
          </a:p>
          <a:p>
            <a:pPr marL="0" lvl="0" indent="0" fontAlgn="ctr">
              <a:buNone/>
            </a:pPr>
            <a:r>
              <a:rPr lang="ru-RU" sz="1600" dirty="0"/>
              <a:t>Инструкции для ученика «Как начать работать в </a:t>
            </a:r>
            <a:r>
              <a:rPr lang="ru-RU" sz="1600" dirty="0" err="1"/>
              <a:t>Teams</a:t>
            </a:r>
            <a:r>
              <a:rPr lang="ru-RU" sz="1600" dirty="0"/>
              <a:t>»</a:t>
            </a:r>
          </a:p>
          <a:p>
            <a:r>
              <a:rPr lang="ru-RU" sz="1600" u="sng" dirty="0">
                <a:hlinkClick r:id="rId6"/>
              </a:rPr>
              <a:t>http://aka.ms/K12TeamsRU_for_user</a:t>
            </a:r>
            <a:endParaRPr lang="ru-RU" sz="1600" dirty="0"/>
          </a:p>
          <a:p>
            <a:pPr marL="0" lvl="0" indent="0" fontAlgn="ctr">
              <a:buNone/>
            </a:pPr>
            <a:r>
              <a:rPr lang="ru-RU" sz="1600" dirty="0"/>
              <a:t>Типовые вопросы по </a:t>
            </a:r>
            <a:r>
              <a:rPr lang="ru-RU" sz="1600" dirty="0" err="1"/>
              <a:t>Microsoft</a:t>
            </a:r>
            <a:r>
              <a:rPr lang="ru-RU" sz="1600" dirty="0"/>
              <a:t> </a:t>
            </a:r>
            <a:r>
              <a:rPr lang="ru-RU" sz="1600" dirty="0" err="1"/>
              <a:t>Teams</a:t>
            </a:r>
            <a:endParaRPr lang="ru-RU" sz="1600" dirty="0"/>
          </a:p>
          <a:p>
            <a:r>
              <a:rPr lang="ru-RU" sz="1600" u="sng" dirty="0">
                <a:hlinkClick r:id="rId7"/>
              </a:rPr>
              <a:t>http://aka.ms/K12TeamsRU_FAQ </a:t>
            </a:r>
            <a:endParaRPr lang="ru-RU" sz="1600" dirty="0"/>
          </a:p>
          <a:p>
            <a:pPr marL="0" lvl="0" indent="0" fontAlgn="ctr">
              <a:buNone/>
            </a:pPr>
            <a:r>
              <a:rPr lang="ru-RU" sz="1600" dirty="0"/>
              <a:t>Культура проведения онлайн-уроков</a:t>
            </a:r>
          </a:p>
          <a:p>
            <a:r>
              <a:rPr lang="ru-RU" sz="1600" u="sng" dirty="0">
                <a:hlinkClick r:id="rId8"/>
              </a:rPr>
              <a:t>http://aka.ms/</a:t>
            </a:r>
            <a:r>
              <a:rPr lang="ru-RU" sz="1600" u="sng" dirty="0">
                <a:hlinkClick r:id="rId9"/>
              </a:rPr>
              <a:t>K12TeamsRU_culture</a:t>
            </a:r>
            <a:endParaRPr lang="ru-RU" sz="16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A81733"/>
              </a:buClr>
              <a:buNone/>
              <a:defRPr/>
            </a:pPr>
            <a:endParaRPr lang="ru-RU" sz="1600" dirty="0"/>
          </a:p>
          <a:p>
            <a:pPr marL="0" lvl="0" indent="0">
              <a:lnSpc>
                <a:spcPct val="100000"/>
              </a:lnSpc>
              <a:spcBef>
                <a:spcPts val="1200"/>
              </a:spcBef>
              <a:buClr>
                <a:srgbClr val="A81733"/>
              </a:buClr>
              <a:buNone/>
              <a:defRPr/>
            </a:pP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6770" y="914401"/>
            <a:ext cx="2565788" cy="325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95370" y="6176963"/>
            <a:ext cx="1731414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71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2689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902039"/>
                </a:solidFill>
                <a:latin typeface="Arial" charset="0"/>
                <a:cs typeface="Arial" charset="0"/>
              </a:rPr>
              <a:t>Вебинары и видео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862" y="1827090"/>
            <a:ext cx="8329246" cy="391440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u="sng" dirty="0"/>
              <a:t>Вебинары:</a:t>
            </a:r>
            <a:endParaRPr lang="ru-RU" dirty="0"/>
          </a:p>
          <a:p>
            <a:pPr marL="0" lvl="0" indent="0" fontAlgn="ctr">
              <a:buNone/>
            </a:pPr>
            <a:r>
              <a:rPr lang="ru-RU" dirty="0"/>
              <a:t>Тренинг по </a:t>
            </a:r>
            <a:r>
              <a:rPr lang="en-US" dirty="0"/>
              <a:t>Microsoft Teams - </a:t>
            </a:r>
            <a:r>
              <a:rPr lang="en-US" u="sng" dirty="0">
                <a:hlinkClick r:id="rId2"/>
              </a:rPr>
              <a:t>http://aka.ms/teams_webinar_ru</a:t>
            </a:r>
            <a:r>
              <a:rPr lang="en-US" dirty="0"/>
              <a:t> </a:t>
            </a:r>
            <a:endParaRPr lang="ru-RU" dirty="0"/>
          </a:p>
          <a:p>
            <a:pPr marL="0" indent="0">
              <a:buNone/>
            </a:pPr>
            <a:endParaRPr lang="ru-RU" b="1" u="sng" dirty="0"/>
          </a:p>
          <a:p>
            <a:pPr marL="0" indent="0">
              <a:buNone/>
            </a:pPr>
            <a:r>
              <a:rPr lang="ru-RU" b="1" u="sng" dirty="0"/>
              <a:t>Видео:</a:t>
            </a:r>
            <a:endParaRPr lang="ru-RU" dirty="0"/>
          </a:p>
          <a:p>
            <a:pPr marL="0" lvl="0" indent="0" fontAlgn="ctr">
              <a:buNone/>
            </a:pPr>
            <a:r>
              <a:rPr lang="ru-RU" dirty="0"/>
              <a:t>Как провести родительское собрание с помощью </a:t>
            </a:r>
            <a:r>
              <a:rPr lang="en-US" dirty="0"/>
              <a:t>Microsoft Teams</a:t>
            </a:r>
            <a:endParaRPr lang="ru-RU" dirty="0"/>
          </a:p>
          <a:p>
            <a:r>
              <a:rPr lang="en-US" u="sng" dirty="0">
                <a:hlinkClick r:id="rId3"/>
              </a:rPr>
              <a:t>http://aka.ms/K12TeamsRU_video1</a:t>
            </a:r>
            <a:endParaRPr lang="ru-RU" dirty="0"/>
          </a:p>
          <a:p>
            <a:pPr marL="0" lvl="0" indent="0" fontAlgn="ctr">
              <a:buNone/>
            </a:pPr>
            <a:r>
              <a:rPr lang="ru-RU" dirty="0"/>
              <a:t>Как организовать удаленный урок с помощью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Teams</a:t>
            </a:r>
            <a:endParaRPr lang="ru-RU" dirty="0"/>
          </a:p>
          <a:p>
            <a:r>
              <a:rPr lang="en-US" u="sng" dirty="0">
                <a:hlinkClick r:id="rId4"/>
              </a:rPr>
              <a:t>http://aka.ms/K12TeamsRU_video2</a:t>
            </a:r>
            <a:endParaRPr lang="ru-RU" dirty="0"/>
          </a:p>
          <a:p>
            <a:pPr marL="0" lvl="0" indent="0" fontAlgn="ctr">
              <a:buNone/>
            </a:pPr>
            <a:r>
              <a:rPr lang="ru-RU" dirty="0"/>
              <a:t>Как легко и быстро сделать опрос, анкету, тест в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Forms</a:t>
            </a:r>
            <a:endParaRPr lang="ru-RU" dirty="0"/>
          </a:p>
          <a:p>
            <a:r>
              <a:rPr lang="en-US" u="sng" dirty="0">
                <a:hlinkClick r:id="rId5"/>
              </a:rPr>
              <a:t>http://aka.ms/K12TeamsRU_video3 </a:t>
            </a:r>
            <a:endParaRPr lang="ru-RU" dirty="0"/>
          </a:p>
          <a:p>
            <a:pPr marL="0" lvl="0" indent="0" fontAlgn="ctr">
              <a:buNone/>
            </a:pPr>
            <a:r>
              <a:rPr lang="ru-RU" dirty="0"/>
              <a:t>Совместная работа с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PowerPoint</a:t>
            </a:r>
            <a:endParaRPr lang="ru-RU" dirty="0"/>
          </a:p>
          <a:p>
            <a:r>
              <a:rPr lang="en-US" u="sng" dirty="0">
                <a:hlinkClick r:id="rId6"/>
              </a:rPr>
              <a:t>http://aka.ms/K12TeamsRU_video4 </a:t>
            </a:r>
            <a:endParaRPr lang="ru-RU" dirty="0"/>
          </a:p>
          <a:p>
            <a:pPr marL="0" lvl="0" indent="0" fontAlgn="ctr">
              <a:buNone/>
            </a:pP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Power</a:t>
            </a:r>
            <a:r>
              <a:rPr lang="ru-RU" dirty="0"/>
              <a:t> </a:t>
            </a:r>
            <a:r>
              <a:rPr lang="ru-RU" dirty="0" err="1"/>
              <a:t>Point</a:t>
            </a:r>
            <a:r>
              <a:rPr lang="ru-RU" dirty="0"/>
              <a:t> в учебном процессе. Как легко и быстро сделать красивую презентацию</a:t>
            </a:r>
          </a:p>
          <a:p>
            <a:r>
              <a:rPr lang="en-US" u="sng" dirty="0">
                <a:hlinkClick r:id="rId7"/>
              </a:rPr>
              <a:t>http</a:t>
            </a:r>
            <a:r>
              <a:rPr lang="ru-RU" u="sng" dirty="0">
                <a:hlinkClick r:id="rId7"/>
              </a:rPr>
              <a:t>://</a:t>
            </a:r>
            <a:r>
              <a:rPr lang="en-US" u="sng" dirty="0">
                <a:hlinkClick r:id="rId7"/>
              </a:rPr>
              <a:t>aka</a:t>
            </a:r>
            <a:r>
              <a:rPr lang="ru-RU" u="sng" dirty="0">
                <a:hlinkClick r:id="rId7"/>
              </a:rPr>
              <a:t>.</a:t>
            </a:r>
            <a:r>
              <a:rPr lang="en-US" u="sng" dirty="0" err="1">
                <a:hlinkClick r:id="rId7"/>
              </a:rPr>
              <a:t>ms</a:t>
            </a:r>
            <a:r>
              <a:rPr lang="ru-RU" u="sng" dirty="0">
                <a:hlinkClick r:id="rId7"/>
              </a:rPr>
              <a:t>/</a:t>
            </a:r>
            <a:r>
              <a:rPr lang="en-US" u="sng" dirty="0">
                <a:hlinkClick r:id="rId7"/>
              </a:rPr>
              <a:t>K</a:t>
            </a:r>
            <a:r>
              <a:rPr lang="ru-RU" u="sng" dirty="0">
                <a:hlinkClick r:id="rId7"/>
              </a:rPr>
              <a:t>12</a:t>
            </a:r>
            <a:r>
              <a:rPr lang="en-US" u="sng" dirty="0" err="1">
                <a:hlinkClick r:id="rId7"/>
              </a:rPr>
              <a:t>TeamsRU</a:t>
            </a:r>
            <a:r>
              <a:rPr lang="ru-RU" u="sng" dirty="0">
                <a:hlinkClick r:id="rId7"/>
              </a:rPr>
              <a:t>_</a:t>
            </a:r>
            <a:r>
              <a:rPr lang="en-US" u="sng" dirty="0">
                <a:hlinkClick r:id="rId7"/>
              </a:rPr>
              <a:t>video</a:t>
            </a:r>
            <a:r>
              <a:rPr lang="ru-RU" u="sng" dirty="0">
                <a:hlinkClick r:id="rId7"/>
              </a:rPr>
              <a:t>5 </a:t>
            </a:r>
            <a:endParaRPr lang="ru-RU" sz="2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6770" y="914401"/>
            <a:ext cx="2565788" cy="325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95370" y="6176963"/>
            <a:ext cx="1731414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311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Презентация_Калуг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DB2B7B3DC455C4CBE975F7073EC2C76" ma:contentTypeVersion="5" ma:contentTypeDescription="Создание документа." ma:contentTypeScope="" ma:versionID="80e1cd1bc468817a8274ef33460f5a75">
  <xsd:schema xmlns:xsd="http://www.w3.org/2001/XMLSchema" xmlns:xs="http://www.w3.org/2001/XMLSchema" xmlns:p="http://schemas.microsoft.com/office/2006/metadata/properties" xmlns:ns3="db74a812-50bf-4280-a73c-6c211464a04c" xmlns:ns4="36c58bd5-f7fd-4435-a5b2-8eb5172beb12" targetNamespace="http://schemas.microsoft.com/office/2006/metadata/properties" ma:root="true" ma:fieldsID="7d36bb198ed28e6027ef8991d29e0760" ns3:_="" ns4:_="">
    <xsd:import namespace="db74a812-50bf-4280-a73c-6c211464a04c"/>
    <xsd:import namespace="36c58bd5-f7fd-4435-a5b2-8eb5172beb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74a812-50bf-4280-a73c-6c211464a0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c58bd5-f7fd-4435-a5b2-8eb5172beb1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Хэш подсказки о совместном доступе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DBA141-D459-48E5-A56D-99C4E17AD0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2E3273-3C1D-432C-B27D-70F8B234C8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74a812-50bf-4280-a73c-6c211464a04c"/>
    <ds:schemaRef ds:uri="36c58bd5-f7fd-4435-a5b2-8eb5172beb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DD258A-9341-4D0A-940E-8E8A9FF198F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3450</TotalTime>
  <Words>330</Words>
  <Application>Microsoft Office PowerPoint</Application>
  <PresentationFormat>Широкоэкранный</PresentationFormat>
  <Paragraphs>45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Презентация_Калуга</vt:lpstr>
      <vt:lpstr>Как получить доступ</vt:lpstr>
      <vt:lpstr>Помощь для школ и колледжей</vt:lpstr>
      <vt:lpstr>Инструкции</vt:lpstr>
      <vt:lpstr>Вебинары и видео</vt:lpstr>
    </vt:vector>
  </TitlesOfParts>
  <Company>SoftlineGroup.com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Преимущества партнерского хостинга</dc:title>
  <dc:creator>Nagov, Anton</dc:creator>
  <cp:lastModifiedBy>Ruslan Abdullin</cp:lastModifiedBy>
  <cp:revision>134</cp:revision>
  <cp:lastPrinted>2016-09-16T14:45:08Z</cp:lastPrinted>
  <dcterms:created xsi:type="dcterms:W3CDTF">2015-06-29T06:59:05Z</dcterms:created>
  <dcterms:modified xsi:type="dcterms:W3CDTF">2020-04-06T07:14:37Z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0x010100CDB2B7B3DC455C4CBE975F7073EC2C76</vt:lpwstr>
  </property>
</Properties>
</file>